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60" r:id="rId15"/>
    <p:sldId id="1048" r:id="rId16"/>
    <p:sldId id="1049" r:id="rId17"/>
    <p:sldId id="1061" r:id="rId18"/>
    <p:sldId id="1050" r:id="rId19"/>
    <p:sldId id="1051" r:id="rId20"/>
    <p:sldId id="1052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岩市武平县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6001" cy="49469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8" y="132574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394" y="286716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3" y="434761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50067"/>
            <a:ext cx="11543756" cy="20349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1418702" y="1724897"/>
            <a:ext cx="1751218" cy="6772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3569719" y="1716188"/>
            <a:ext cx="1751218" cy="6772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6347753" y="1716188"/>
            <a:ext cx="1751218" cy="6772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8551021" y="1707479"/>
            <a:ext cx="1751218" cy="6772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1436119" y="2578337"/>
            <a:ext cx="1751218" cy="677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3613261" y="2578337"/>
            <a:ext cx="1751218" cy="677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52736"/>
            <a:ext cx="11517123" cy="34632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1463040" y="2545899"/>
            <a:ext cx="8412480" cy="6934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1463040" y="3799933"/>
            <a:ext cx="8412480" cy="693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91" y="2083388"/>
            <a:ext cx="521069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788" y="3302588"/>
            <a:ext cx="4078583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693" y="740919"/>
            <a:ext cx="9488702" cy="40885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899" y="4804466"/>
            <a:ext cx="8914871" cy="18393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984" y="6298338"/>
            <a:ext cx="360022" cy="3225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58" y="6254795"/>
            <a:ext cx="360022" cy="3225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070" y="6246087"/>
            <a:ext cx="360022" cy="3225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3384" y="6219962"/>
            <a:ext cx="360022" cy="32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11508246" cy="2870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1453" y="1052736"/>
            <a:ext cx="8375514" cy="4926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38203"/>
            <a:ext cx="11535217" cy="36589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12212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20" y="224885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7" y="332000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24744"/>
            <a:ext cx="11508246" cy="25257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54" y="119511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981"/>
            <a:ext cx="11526001" cy="4032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8187"/>
            <a:ext cx="11499368" cy="47450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8246222" y="1515891"/>
            <a:ext cx="1759927" cy="6873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8011091" y="2378040"/>
            <a:ext cx="3466806" cy="6873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6199708" y="3248898"/>
            <a:ext cx="2648201" cy="6873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6661262" y="4111046"/>
            <a:ext cx="1759927" cy="687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5730240" y="4975590"/>
            <a:ext cx="5146766" cy="70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5"/>
            <a:ext cx="11570389" cy="42836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737" y="996722"/>
            <a:ext cx="1352550" cy="13811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686" y="281490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504" y="281490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447824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212" y="447824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09292"/>
            <a:ext cx="11508246" cy="46239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246" y="323292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240" y="318937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3611" y="323292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783" y="534910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954" y="534910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08720"/>
            <a:ext cx="11508246" cy="49383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184825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126" y="182213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3" y="341580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543" y="340709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0" y="497463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086" y="489625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38169"/>
            <a:ext cx="11517123" cy="48670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1" y="40079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4" y="453049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4" y="493109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540135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88166"/>
            <a:ext cx="11499368" cy="44010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492" y="2934789"/>
            <a:ext cx="457200" cy="2461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343" y="3161211"/>
            <a:ext cx="457200" cy="246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746" y="1213622"/>
            <a:ext cx="8900827" cy="9670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2412796"/>
            <a:ext cx="11163678" cy="28884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440" y="2821577"/>
            <a:ext cx="457200" cy="2461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106" y="2618985"/>
            <a:ext cx="457200" cy="246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26001" cy="4042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7" y="16566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685" y="29890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7" y="392089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6351" y="1268760"/>
            <a:ext cx="10944724" cy="18802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9" y="132574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219660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355</cp:revision>
  <dcterms:created xsi:type="dcterms:W3CDTF">2020-11-06T05:24:00Z</dcterms:created>
  <dcterms:modified xsi:type="dcterms:W3CDTF">2025-10-27T09:10:07Z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DE48F0FE69BE45BEB0BC5396F0F6BE25_12</vt:lpwstr>
  </property>
</Properties>
</file>